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4" r:id="rId4"/>
    <p:sldId id="289" r:id="rId5"/>
    <p:sldId id="285" r:id="rId6"/>
    <p:sldId id="290" r:id="rId7"/>
    <p:sldId id="291" r:id="rId8"/>
    <p:sldId id="28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260481E-408A-494F-B96F-066A61F81EB4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481E-408A-494F-B96F-066A61F81EB4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481E-408A-494F-B96F-066A61F81EB4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60481E-408A-494F-B96F-066A61F81EB4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260481E-408A-494F-B96F-066A61F81EB4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481E-408A-494F-B96F-066A61F81EB4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481E-408A-494F-B96F-066A61F81EB4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60481E-408A-494F-B96F-066A61F81EB4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481E-408A-494F-B96F-066A61F81EB4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60481E-408A-494F-B96F-066A61F81EB4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60481E-408A-494F-B96F-066A61F81EB4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60481E-408A-494F-B96F-066A61F81EB4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DB25C-B4BD-4583-B9BD-50EC8F1CF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Chicago (NB) Style—Part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117122"/>
          </a:xfrm>
        </p:spPr>
        <p:txBody>
          <a:bodyPr/>
          <a:lstStyle/>
          <a:p>
            <a:r>
              <a:rPr lang="en-US" dirty="0" smtClean="0"/>
              <a:t>Footnotes/Endnotes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05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Notes—The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Insert a note (footnote or endnote) whenever you cite a fact or give a quotation or paraphrase.</a:t>
            </a:r>
          </a:p>
          <a:p>
            <a:r>
              <a:rPr lang="en-US" dirty="0" smtClean="0"/>
              <a:t>A superscript number in the text refers to a note with a matching number.</a:t>
            </a:r>
          </a:p>
          <a:p>
            <a:r>
              <a:rPr lang="en-US" dirty="0" smtClean="0"/>
              <a:t>Let MS Word handle the numbers and the notes. Don’t try to insert superscripts and notes yourself.</a:t>
            </a:r>
          </a:p>
          <a:p>
            <a:r>
              <a:rPr lang="en-US" dirty="0" smtClean="0"/>
              <a:t>The first note for a source is a full citation. (See the format for each type of source.)</a:t>
            </a:r>
          </a:p>
          <a:p>
            <a:r>
              <a:rPr lang="en-US" dirty="0" smtClean="0"/>
              <a:t>For </a:t>
            </a:r>
            <a:r>
              <a:rPr lang="en-US" smtClean="0"/>
              <a:t>subsequent </a:t>
            </a:r>
            <a:r>
              <a:rPr lang="en-US" smtClean="0"/>
              <a:t>notes, </a:t>
            </a:r>
            <a:r>
              <a:rPr lang="en-US" dirty="0" smtClean="0"/>
              <a:t>give only the author, the title, and the page number.</a:t>
            </a:r>
          </a:p>
          <a:p>
            <a:r>
              <a:rPr lang="en-US" dirty="0" smtClean="0"/>
              <a:t>Consecutive notes use “Ibid” and page number.</a:t>
            </a:r>
          </a:p>
          <a:p>
            <a:r>
              <a:rPr lang="en-US" dirty="0" smtClean="0"/>
              <a:t>Use the note form, not the bibliography form.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87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 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5"/>
          <a:stretch>
            <a:fillRect/>
          </a:stretch>
        </p:blipFill>
        <p:spPr>
          <a:xfrm>
            <a:off x="1371600" y="614423"/>
            <a:ext cx="4495800" cy="6146157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06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5"/>
          <a:stretch>
            <a:fillRect/>
          </a:stretch>
        </p:blipFill>
        <p:spPr>
          <a:xfrm>
            <a:off x="1781020" y="609599"/>
            <a:ext cx="4238779" cy="6028287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2550419"/>
      </p:ext>
    </p:extLst>
  </p:cSld>
  <p:clrMapOvr>
    <a:masterClrMapping/>
  </p:clrMapOvr>
  <p:transition advTm="76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MS Word!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600200"/>
            <a:ext cx="5396346" cy="452036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58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References.</a:t>
            </a:r>
            <a:br>
              <a:rPr lang="en-US" dirty="0" smtClean="0"/>
            </a:br>
            <a:r>
              <a:rPr lang="en-US" dirty="0" smtClean="0"/>
              <a:t>Choose Insert Footnote/Endnote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910676" y="1600200"/>
            <a:ext cx="6560648" cy="487362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9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55"/>
    </mc:Choice>
    <mc:Fallback xmlns="">
      <p:transition spd="slow" advTm="33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References.</a:t>
            </a:r>
            <a:br>
              <a:rPr lang="en-US" dirty="0" smtClean="0"/>
            </a:br>
            <a:r>
              <a:rPr lang="en-US" dirty="0" smtClean="0"/>
              <a:t>Choose Insert Footnote/Endnote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1828800" y="1460382"/>
            <a:ext cx="4596217" cy="501344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57"/>
    </mc:Choice>
    <mc:Fallback xmlns="">
      <p:transition spd="slow" advTm="42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Writing Center</a:t>
            </a:r>
          </a:p>
          <a:p>
            <a:pPr>
              <a:buNone/>
            </a:pPr>
            <a:r>
              <a:rPr lang="en-US" smtClean="0"/>
              <a:t>	Kearns 203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(843) 349-2937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77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34.5|20.3|18.2|10.5|7|2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6.6|26.8|18.2|9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6.6|26.8|18.2|9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936</TotalTime>
  <Words>134</Words>
  <Application>Microsoft Office PowerPoint</Application>
  <PresentationFormat>On-screen Show (4:3)</PresentationFormat>
  <Paragraphs>26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Century Schoolbook</vt:lpstr>
      <vt:lpstr>Wingdings</vt:lpstr>
      <vt:lpstr>Wingdings 2</vt:lpstr>
      <vt:lpstr>Oriel</vt:lpstr>
      <vt:lpstr>Chicago (NB) Style—Part II</vt:lpstr>
      <vt:lpstr> Notes—The Basics</vt:lpstr>
      <vt:lpstr> Example 1</vt:lpstr>
      <vt:lpstr> Example 2</vt:lpstr>
      <vt:lpstr>Use MS Word!</vt:lpstr>
      <vt:lpstr>Go to References. Choose Insert Footnote/Endnote</vt:lpstr>
      <vt:lpstr>Go to References. Choose Insert Footnote/Endnote</vt:lpstr>
      <vt:lpstr>Questions?</vt:lpstr>
    </vt:vector>
  </TitlesOfParts>
  <Company>Coastal Carolina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MLA and APA Formatting</dc:title>
  <dc:creator>Windows User</dc:creator>
  <cp:lastModifiedBy>Scott Pleasant</cp:lastModifiedBy>
  <cp:revision>98</cp:revision>
  <dcterms:created xsi:type="dcterms:W3CDTF">2010-10-11T18:29:58Z</dcterms:created>
  <dcterms:modified xsi:type="dcterms:W3CDTF">2014-11-17T16:30:17Z</dcterms:modified>
</cp:coreProperties>
</file>